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3d489e44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b3de988f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b3d41eb238b.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b3d346a9c7c.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b3d4347abc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b3d165e76ac.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b3d13c121ad.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3d6c89eefc.png"/><Relationship Id="rId3" Type="http://schemas.openxmlformats.org/officeDocument/2006/relationships/image" Target="../media/fileb3d53a91a0f.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3d2edf9b2.png"/><Relationship Id="rId3" Type="http://schemas.openxmlformats.org/officeDocument/2006/relationships/image" Target="../media/fileb3d55a4169e.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3d7c90aff.png"/><Relationship Id="rId3" Type="http://schemas.openxmlformats.org/officeDocument/2006/relationships/image" Target="../media/fileb3d1ff0ef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3d2f14923.png"/><Relationship Id="rId3" Type="http://schemas.openxmlformats.org/officeDocument/2006/relationships/image" Target="../media/fileb3d2ef89a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3d435cddd8.png"/><Relationship Id="rId3" Type="http://schemas.openxmlformats.org/officeDocument/2006/relationships/image" Target="../media/fileb3d5e8b2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3d701c225a.png"/><Relationship Id="rId3" Type="http://schemas.openxmlformats.org/officeDocument/2006/relationships/image" Target="../media/fileb3d47137c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3d503fe1ae.png"/><Relationship Id="rId3" Type="http://schemas.openxmlformats.org/officeDocument/2006/relationships/image" Target="../media/fileb3d11f98fab.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b3d17472cc5.png"/><Relationship Id="rId3" Type="http://schemas.openxmlformats.org/officeDocument/2006/relationships/image" Target="../media/fileb3d41cc45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3d5e5af90e.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3d269536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3de2eecdb.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3d2ac025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3d2cc632c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3d82e75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b3d222572f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December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05 December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1,464,803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145,150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December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05 December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85,022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December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05 December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145,150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1,581.1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1,464,803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2,602.4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December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05 December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30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85,022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05 December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73 triages made. This is an increase of 14 triages compared to the previous day (59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03 December there were 484 triages to NHS Pathways for COVID-19, this is an average of 69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December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05 December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2020-12-05T20:03:05Z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